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92" r:id="rId4"/>
    <p:sldId id="258" r:id="rId5"/>
    <p:sldId id="259" r:id="rId6"/>
    <p:sldId id="286" r:id="rId7"/>
    <p:sldId id="260" r:id="rId8"/>
    <p:sldId id="261" r:id="rId9"/>
    <p:sldId id="262" r:id="rId10"/>
    <p:sldId id="275" r:id="rId11"/>
    <p:sldId id="276" r:id="rId12"/>
    <p:sldId id="278" r:id="rId13"/>
    <p:sldId id="282" r:id="rId14"/>
    <p:sldId id="283" r:id="rId15"/>
    <p:sldId id="290" r:id="rId16"/>
    <p:sldId id="287" r:id="rId17"/>
    <p:sldId id="289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60"/>
  </p:normalViewPr>
  <p:slideViewPr>
    <p:cSldViewPr>
      <p:cViewPr varScale="1">
        <p:scale>
          <a:sx n="51" d="100"/>
          <a:sy n="51" d="100"/>
        </p:scale>
        <p:origin x="123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0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2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0647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14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2796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09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25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2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3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6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7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9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67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3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4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252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219200" y="304800"/>
            <a:ext cx="6705600" cy="14478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981200"/>
            <a:ext cx="6705600" cy="76944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সবাইকে গোলাপ ফুলের শুভেচ্ছা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red-ros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3009900"/>
            <a:ext cx="6324600" cy="3848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ched Right Arrow 1"/>
          <p:cNvSpPr/>
          <p:nvPr/>
        </p:nvSpPr>
        <p:spPr>
          <a:xfrm>
            <a:off x="685800" y="685800"/>
            <a:ext cx="3886200" cy="2286000"/>
          </a:xfrm>
          <a:prstGeom prst="notchedRightArrow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কর্মপত্র- ১</a:t>
            </a:r>
            <a:endParaRPr lang="en-US" sz="6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24000" y="3581400"/>
            <a:ext cx="6248400" cy="28194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সৌরজগৎ কী?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57800" y="1219200"/>
            <a:ext cx="3352800" cy="14478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ntagon 2"/>
          <p:cNvSpPr/>
          <p:nvPr/>
        </p:nvSpPr>
        <p:spPr>
          <a:xfrm>
            <a:off x="990600" y="990600"/>
            <a:ext cx="4343400" cy="1905000"/>
          </a:xfrm>
          <a:prstGeom prst="homePlat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3581400"/>
            <a:ext cx="7086600" cy="2308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সূর্য এবং এর গ্রহ, উপগ্রহ, অসংখ্য ধুমকেতু ও অগনিত উল্কা নিয়ে সৌরজগৎ গঠিত হয়েছে।  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609600"/>
          <a:ext cx="8001001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50"/>
                <a:gridCol w="2114550"/>
                <a:gridCol w="2209800"/>
                <a:gridCol w="16764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bn-BD" sz="3200" dirty="0" smtClean="0"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pPr algn="ctr"/>
                      <a:r>
                        <a:rPr lang="bn-BD" sz="3200" dirty="0" smtClean="0">
                          <a:latin typeface="NikoshBAN" pitchFamily="2" charset="0"/>
                          <a:cs typeface="NikoshBAN" pitchFamily="2" charset="0"/>
                        </a:rPr>
                        <a:t>গ্রহ</a:t>
                      </a:r>
                      <a:r>
                        <a:rPr lang="bn-BD" sz="3200" baseline="0" dirty="0" smtClean="0">
                          <a:latin typeface="NikoshBAN" pitchFamily="2" charset="0"/>
                          <a:cs typeface="NikoshBAN" pitchFamily="2" charset="0"/>
                        </a:rPr>
                        <a:t> সমূহ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itchFamily="2" charset="0"/>
                          <a:cs typeface="NikoshBAN" pitchFamily="2" charset="0"/>
                        </a:rPr>
                        <a:t>সূর্যকে</a:t>
                      </a:r>
                      <a:r>
                        <a:rPr lang="bn-BD" sz="3200" baseline="0" dirty="0" smtClean="0">
                          <a:latin typeface="NikoshBAN" pitchFamily="2" charset="0"/>
                          <a:cs typeface="NikoshBAN" pitchFamily="2" charset="0"/>
                        </a:rPr>
                        <a:t> প্রদক্ষিণ কাল</a:t>
                      </a:r>
                      <a:r>
                        <a:rPr lang="bn-BD" baseline="0" dirty="0" smtClean="0"/>
                        <a:t> </a:t>
                      </a:r>
                      <a:endParaRPr lang="en-US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itchFamily="2" charset="0"/>
                          <a:cs typeface="NikoshBAN" pitchFamily="2" charset="0"/>
                        </a:rPr>
                        <a:t>নিকটতম</a:t>
                      </a:r>
                      <a:r>
                        <a:rPr lang="bn-BD" sz="3200" baseline="0" dirty="0" smtClean="0">
                          <a:latin typeface="NikoshBAN" pitchFamily="2" charset="0"/>
                          <a:cs typeface="NikoshBAN" pitchFamily="2" charset="0"/>
                        </a:rPr>
                        <a:t> গ্রহ দুইটির প্রদক্ষিণ কালের পার্থক্য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latin typeface="NikoshBAN" pitchFamily="2" charset="0"/>
                          <a:cs typeface="NikoshBAN" pitchFamily="2" charset="0"/>
                        </a:rPr>
                        <a:t>গ্রহের</a:t>
                      </a:r>
                      <a:r>
                        <a:rPr lang="bn-BD" sz="3200" baseline="0" dirty="0" smtClean="0">
                          <a:latin typeface="NikoshBAN" pitchFamily="2" charset="0"/>
                          <a:cs typeface="NikoshBAN" pitchFamily="2" charset="0"/>
                        </a:rPr>
                        <a:t> ব্যাস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বুধ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৮৮ দিন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     -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 ৪৮৫০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শুক্র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২২৫</a:t>
                      </a:r>
                      <a:r>
                        <a:rPr lang="bn-BD" sz="3200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দিন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১১৭ দিন</a:t>
                      </a:r>
                      <a:endParaRPr lang="en-US" sz="3200" dirty="0" smtClean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১২১০৪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পৃথিবী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৩৬৫ দিন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১৪০ দিন</a:t>
                      </a:r>
                      <a:endParaRPr lang="en-US" sz="3200" dirty="0" smtClean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১২৬৬৭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মঙ্গল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৬৮৭ দিন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৩২২ দিন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 ৬৭৮৭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বৃহস্পতি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১২ বছর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৫৯৯৩ দিন</a:t>
                      </a:r>
                      <a:endParaRPr lang="en-US" sz="3200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১৪২৮০০</a:t>
                      </a:r>
                    </a:p>
                    <a:p>
                      <a:pPr algn="ctr"/>
                      <a:endParaRPr lang="bn-BD" sz="3200" dirty="0" smtClean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ched Right Arrow 1"/>
          <p:cNvSpPr/>
          <p:nvPr/>
        </p:nvSpPr>
        <p:spPr>
          <a:xfrm>
            <a:off x="457200" y="685800"/>
            <a:ext cx="4191000" cy="2286000"/>
          </a:xfrm>
          <a:prstGeom prst="notchedRightArrow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কর্মপত্র- ২</a:t>
            </a:r>
            <a:endParaRPr lang="en-US" sz="6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43400" y="3048000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0600" y="3352800"/>
            <a:ext cx="7162800" cy="31242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সৌরজগতের বিভিন্ন গ্রহের দূরত্ব গুলো লিখ?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105400" y="1066800"/>
            <a:ext cx="3429000" cy="16764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>
            <a:off x="762000" y="228600"/>
            <a:ext cx="3733800" cy="1524000"/>
          </a:xfrm>
          <a:prstGeom prst="homePlat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981200"/>
            <a:ext cx="7239000" cy="452431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বুধঃ 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৫.৮ কোটি কি.মি.</a:t>
            </a:r>
          </a:p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শুক্রঃ ১০.৮ কোটি কি.মি.  </a:t>
            </a:r>
          </a:p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পৃথিবীঃ ১৫ কোটি কি.মি.</a:t>
            </a:r>
          </a:p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মঙ্গলঃ ২২.৮ কোটি কি.মি.</a:t>
            </a:r>
          </a:p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বৃহস্পতিঃ ৭৭.৮ কোটি কি.মি.</a:t>
            </a:r>
          </a:p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শনিঃ ১৪৩ কোটি কি.মি.</a:t>
            </a:r>
          </a:p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ইউরেনাসঃ ২৮৭ কোটি কি.মি.</a:t>
            </a:r>
          </a:p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নেপচুনঃ ৪৫০ কোটি কি.মি.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9" descr="Bangla+Solar System_Planets2008 copy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9600" y="457200"/>
            <a:ext cx="8045450" cy="45259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3600" y="5257800"/>
            <a:ext cx="4495800" cy="76944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চিত্র -  বিভিন্ন গ্রহের ছবি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ched Right Arrow 1"/>
          <p:cNvSpPr/>
          <p:nvPr/>
        </p:nvSpPr>
        <p:spPr>
          <a:xfrm>
            <a:off x="762000" y="457200"/>
            <a:ext cx="4191000" cy="2438400"/>
          </a:xfrm>
          <a:prstGeom prst="notchedRightArrow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কর্মপত্র- ৩</a:t>
            </a:r>
            <a:endParaRPr lang="en-US" sz="6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19200" y="3429000"/>
            <a:ext cx="6934200" cy="31242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“বৃহস্পতিকে সৌরজগতের গ্রহরাজ বলা হয়” – এ বক্তব্যের আলোকে তোমার মতামত উপস্থাপন কর।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410200" y="990600"/>
            <a:ext cx="3200400" cy="16764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>
            <a:off x="838200" y="685800"/>
            <a:ext cx="3810000" cy="1828800"/>
          </a:xfrm>
          <a:prstGeom prst="homePlat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9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743200"/>
            <a:ext cx="7772400" cy="37856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just"/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সৌরজগতের সর্ববৃহৎ গ্রহ বৃহস্পতি। এর ব্যাস ১৪২৮০০ কি মি। আয়তনে পৃথিবীর চেয়ে ১৩০০ গুন বড়। সূর্যকে প্রদক্ষিণ করতে বৃহস্পতির সময় লাগে ১২ বছর। পৃথিবীর ১ দিনে এখানে  বার সূর্য ওঠে, ২ বার অস্ত যায়। এজন্যই বৃহস্পতিকে সৌরজগতের গ্রহরাজ বলা হয়।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vel 2"/>
          <p:cNvSpPr/>
          <p:nvPr/>
        </p:nvSpPr>
        <p:spPr>
          <a:xfrm>
            <a:off x="2209800" y="228600"/>
            <a:ext cx="4572000" cy="2514600"/>
          </a:xfrm>
          <a:prstGeom prst="beve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5486400"/>
            <a:ext cx="8382000" cy="101566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</a:t>
            </a:r>
            <a:r>
              <a:rPr lang="bn-BD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 মঙ্গল গ্রহের রং কীরূপ?</a:t>
            </a:r>
            <a:endParaRPr lang="en-US" sz="6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048000"/>
            <a:ext cx="8305800" cy="92333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</a:t>
            </a:r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 কোন গ্রহের উপগ্রহ নেই?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191000"/>
            <a:ext cx="83058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</a:t>
            </a:r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 সূর্যের তৃতীয় নিকটতম গ্রহ কোনটি?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2438400" y="228600"/>
            <a:ext cx="4419600" cy="3200400"/>
          </a:xfrm>
          <a:prstGeom prst="downArrow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8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3581400"/>
            <a:ext cx="7696200" cy="286232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“পৃথিবীই একমাত্র গ্রহ যা প্রাণী ও উদ্ভিদ কূলের জন্য বাসযোগ্য”- উক্তিটি বিশ্লেষণ কর।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533400"/>
            <a:ext cx="47244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758846" y="2519597"/>
            <a:ext cx="5334000" cy="2063352"/>
            <a:chOff x="1758846" y="2519597"/>
            <a:chExt cx="5334000" cy="2063352"/>
          </a:xfrm>
          <a:solidFill>
            <a:schemeClr val="accent1">
              <a:lumMod val="75000"/>
            </a:schemeClr>
          </a:solidFill>
        </p:grpSpPr>
        <p:sp>
          <p:nvSpPr>
            <p:cNvPr id="4" name="TextBox 3"/>
            <p:cNvSpPr txBox="1"/>
            <p:nvPr/>
          </p:nvSpPr>
          <p:spPr>
            <a:xfrm>
              <a:off x="1758846" y="2520846"/>
              <a:ext cx="5334000" cy="206210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মোঃ তারিকুজ্জামান মোস্তাজীর</a:t>
              </a:r>
            </a:p>
            <a:p>
              <a:r>
                <a:rPr lang="bn-BD" sz="32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সহকারী শিক্ষক</a:t>
              </a:r>
            </a:p>
            <a:p>
              <a:r>
                <a:rPr lang="bn-BD" sz="32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রসুলপুর আব্দাল হোসেন বসুনিয়া উচ্চ বিদ্যালয়</a:t>
              </a: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34100" y="2519597"/>
              <a:ext cx="952500" cy="838200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1524000" y="304800"/>
            <a:ext cx="6019800" cy="2057400"/>
          </a:xfrm>
          <a:prstGeom prst="plaque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8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5" descr="flow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590800"/>
            <a:ext cx="7239000" cy="4267200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533400"/>
            <a:ext cx="47244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2743200"/>
            <a:ext cx="4876800" cy="255454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শ্রেণী – নবম</a:t>
            </a:r>
          </a:p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 – ভূগোল</a:t>
            </a:r>
          </a:p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– সৌরজগৎ</a:t>
            </a:r>
          </a:p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 – ০৪/০৮/২০১৩</a:t>
            </a:r>
          </a:p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সময় –৫০মিনিট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32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1752600" y="152400"/>
            <a:ext cx="5410200" cy="2057400"/>
          </a:xfrm>
          <a:prstGeom prst="wav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438400"/>
            <a:ext cx="8305800" cy="92333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Wingdings 2"/>
              </a:rPr>
              <a:t></a:t>
            </a:r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Wingdings 2"/>
              </a:rPr>
              <a:t>সৌরজগত কী তা বলতে পারবে।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5105400"/>
            <a:ext cx="8305800" cy="1569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Wingdings 2"/>
              </a:rPr>
              <a:t>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Wingdings 2"/>
              </a:rPr>
              <a:t>সৌরজগতের বিভিন্ন গ্রহ সম্পর্কে বলতে</a:t>
            </a:r>
          </a:p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Wingdings 2"/>
              </a:rPr>
              <a:t>    পারবে।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505200"/>
            <a:ext cx="83058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Wingdings 2"/>
              </a:rPr>
              <a:t>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Wingdings 2"/>
              </a:rPr>
              <a:t>সূর্য থেকে বিভিন্ন গ্রহের দূরত্ব চিহ্নিত</a:t>
            </a:r>
            <a:endParaRPr lang="en-US" sz="4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  <a:sym typeface="Wingdings 2"/>
            </a:endParaRPr>
          </a:p>
          <a:p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Wingdings 2"/>
              </a:rPr>
              <a:t>   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Wingdings 2"/>
              </a:rPr>
              <a:t> করতে পারবে।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Ribbon 1"/>
          <p:cNvSpPr/>
          <p:nvPr/>
        </p:nvSpPr>
        <p:spPr>
          <a:xfrm>
            <a:off x="762000" y="228600"/>
            <a:ext cx="7924800" cy="1905000"/>
          </a:xfrm>
          <a:prstGeom prst="ribbon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পূর্ব জ্ঞান যাচাই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3" descr="main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828800" y="2284395"/>
            <a:ext cx="5943600" cy="442120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3352800"/>
            <a:ext cx="152400" cy="15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3810000"/>
            <a:ext cx="7772400" cy="258532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</a:t>
            </a:r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 সূর্য এবং এর গ্রহ, উপগ্রহ, অসংখ্য ধুমকেতু ও অগনিত উল্কা নিয়ে কী গঠিত হয়েছে?  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143000"/>
            <a:ext cx="77724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</a:t>
            </a:r>
            <a:r>
              <a:rPr lang="bn-BD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 উপরের চিত্রটি কিসের?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2514600"/>
            <a:ext cx="7772400" cy="101566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</a:t>
            </a:r>
            <a:r>
              <a:rPr lang="bn-BD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  <a:sym typeface="Symbol"/>
              </a:rPr>
              <a:t> গ্রহ ও উপগ্রহের নিয়ন্ত্রক কে?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1600200" y="685800"/>
            <a:ext cx="6400800" cy="2590800"/>
          </a:xfrm>
          <a:prstGeom prst="wedge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ঘোষণা</a:t>
            </a:r>
            <a:endParaRPr lang="en-US" sz="13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4495800"/>
            <a:ext cx="6477000" cy="186204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সৌরজগৎ</a:t>
            </a:r>
            <a:endParaRPr lang="en-US" sz="115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990600" y="1447800"/>
            <a:ext cx="7086600" cy="2895600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পাঠ উপস্থাপন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001-solar_system-my-fantasy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66800" y="228600"/>
            <a:ext cx="7062788" cy="5791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14600" y="6150114"/>
            <a:ext cx="3962400" cy="7078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চিত্র –  সৌরজগৎ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380</TotalTime>
  <Words>342</Words>
  <Application>Microsoft Office PowerPoint</Application>
  <PresentationFormat>On-screen Show (4:3)</PresentationFormat>
  <Paragraphs>82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NikoshBAN</vt:lpstr>
      <vt:lpstr>Symbol</vt:lpstr>
      <vt:lpstr>Trebuchet MS</vt:lpstr>
      <vt:lpstr>Wingdings 2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Tariq</cp:lastModifiedBy>
  <cp:revision>134</cp:revision>
  <dcterms:created xsi:type="dcterms:W3CDTF">2006-08-16T00:00:00Z</dcterms:created>
  <dcterms:modified xsi:type="dcterms:W3CDTF">2013-08-04T08:56:25Z</dcterms:modified>
</cp:coreProperties>
</file>